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56" r:id="rId3"/>
    <p:sldId id="257" r:id="rId4"/>
    <p:sldId id="258" r:id="rId5"/>
    <p:sldId id="260" r:id="rId6"/>
    <p:sldId id="262" r:id="rId7"/>
    <p:sldId id="267" r:id="rId8"/>
    <p:sldId id="264" r:id="rId9"/>
    <p:sldId id="259" r:id="rId10"/>
    <p:sldId id="263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6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8477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337316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Escape from the club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4587002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Birovits Bence, Lázár Boldizsár, Kovács Ádám, Szomor Levente Péter, Nagy-Erdei Móric</a:t>
            </a:r>
            <a:endParaRPr lang="en-US" sz="175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7670F9E2-EEDA-C8F6-2ED4-31D1F137ACA5}"/>
              </a:ext>
            </a:extLst>
          </p:cNvPr>
          <p:cNvSpPr/>
          <p:nvPr/>
        </p:nvSpPr>
        <p:spPr>
          <a:xfrm>
            <a:off x="136767" y="7102548"/>
            <a:ext cx="1000917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Közös</a:t>
            </a:r>
            <a:endParaRPr lang="en-US" sz="20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7082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Kihívások Teljesítése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25945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39208" y="3301127"/>
            <a:ext cx="9739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3259455"/>
            <a:ext cx="278796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Feladatmegnevezes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3739872"/>
            <a:ext cx="444400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Kihivasok osztály tárolja a kihívások megnevezését.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325945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80828" y="3301127"/>
            <a:ext cx="190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325945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Feladat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3739872"/>
            <a:ext cx="444400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Kihivasok osztály tárolja a kihívások leírását.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037993" y="487846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190393" y="4920139"/>
            <a:ext cx="19502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2760107" y="48784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Teljesítés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760107" y="5358884"/>
            <a:ext cx="444400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Megszamlalas metódus visszaadja a teljesített kihívások számát.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487846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574042" y="4920139"/>
            <a:ext cx="20431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399" y="48784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Nyomon Követés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399" y="5358884"/>
            <a:ext cx="444400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rendszer lehetővé teszi a felhasználók előrehaladásának és teljesítményének nyomon követését.</a:t>
            </a:r>
            <a:endParaRPr lang="en-US" sz="1750" dirty="0"/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8936A0D9-3346-53F1-C154-0CADB6C559E5}"/>
              </a:ext>
            </a:extLst>
          </p:cNvPr>
          <p:cNvSpPr/>
          <p:nvPr/>
        </p:nvSpPr>
        <p:spPr>
          <a:xfrm>
            <a:off x="136767" y="7102548"/>
            <a:ext cx="1511280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SL-</a:t>
            </a:r>
            <a:r>
              <a:rPr lang="hu-HU" sz="2000" b="1" dirty="0" err="1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Benyo</a:t>
            </a:r>
            <a:endParaRPr lang="en-US" sz="2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004060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Játékmenet - Egy Konzolos Kaland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6319599" y="4253746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 Játékmenet osztály a játék fő működését valósítja meg, kezelve a menürendszert, a fiókkezelést, a rangokat és a kihívásokat. Ez a központi osztály biztosítja, hogy a játékos zökkenőmentesen navigálhasson a különböző funkciók között, és élvezhesse a teljes játékélményt.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19599" y="5836682"/>
            <a:ext cx="238470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Szomor Levente</a:t>
            </a:r>
            <a:endParaRPr lang="en-US" sz="2187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BB2CA63D-A590-779C-E0B4-1A6C58BDD3D1}"/>
              </a:ext>
            </a:extLst>
          </p:cNvPr>
          <p:cNvSpPr/>
          <p:nvPr/>
        </p:nvSpPr>
        <p:spPr>
          <a:xfrm>
            <a:off x="14029344" y="7102548"/>
            <a:ext cx="464288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SL</a:t>
            </a:r>
            <a:endParaRPr lang="en-US" sz="2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92059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 Főmenü Varázsa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059305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4954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Üdvözlő Címkép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975866"/>
            <a:ext cx="511052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játék indításakor egy lenyűgöző ASCII művészeti címkép fogadja a játékost, hangulatos és misztikus hangulatot teremtve.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059305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495568"/>
            <a:ext cx="325421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Interaktív Menürendszer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5975985"/>
            <a:ext cx="5110639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főmenü számos lehetőséget kínál a játékosnak, beleértve a játék indítását, a játékról szóló információk megtekintését, a rang megjelenítését, a kihívások böngészését, a fiókkezelést és a kilépést.</a:t>
            </a:r>
            <a:endParaRPr lang="en-US" sz="175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F1AA0BD8-AA84-4241-1087-EC9B6EB9D396}"/>
              </a:ext>
            </a:extLst>
          </p:cNvPr>
          <p:cNvSpPr/>
          <p:nvPr/>
        </p:nvSpPr>
        <p:spPr>
          <a:xfrm>
            <a:off x="136768" y="7102548"/>
            <a:ext cx="464288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SL</a:t>
            </a:r>
            <a:endParaRPr lang="en-US" sz="20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81414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Fiókkezelés - Személyre Szabott Élmény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647236"/>
            <a:ext cx="5166122" cy="2361960"/>
          </a:xfrm>
          <a:prstGeom prst="roundRect">
            <a:avLst>
              <a:gd name="adj" fmla="val 43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28434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Új Fiók Létrehozása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3263484"/>
            <a:ext cx="470654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játékosok könnyen létrehozhatnak új fiókokat, megadva a felhasználónevet és a jelszót. Ez lehetővé teszi, hogy minden játékos egyéni beállításokkal és előrehaladással rendelkezzen.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647236"/>
            <a:ext cx="5166122" cy="2361960"/>
          </a:xfrm>
          <a:prstGeom prst="roundRect">
            <a:avLst>
              <a:gd name="adj" fmla="val 43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56076" y="2848007"/>
            <a:ext cx="33122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Meglévő Fiókok Kezelése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56076" y="3263484"/>
            <a:ext cx="470654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játékosok megtekinthetik, kiválaszthatják és törölhetik a meglévő fiókjaikat. Ez biztosítja, hogy a játékosok mindig hozzáférjenek a saját adataikhoz és előrehaladásukhoz.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5142427"/>
            <a:ext cx="5166122" cy="2502381"/>
          </a:xfrm>
          <a:prstGeom prst="roundRect">
            <a:avLst>
              <a:gd name="adj" fmla="val 43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67783" y="5372219"/>
            <a:ext cx="332946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Biztonságos Adattárolás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67783" y="5852636"/>
            <a:ext cx="470654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fiókadatok egy központi fájlban vannak tárolva, amely garantálja az adatok biztonságát és integritását. Ez megakadályozza az adatok elvesztését vagy illetéktelen hozzáférést.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5142428"/>
            <a:ext cx="5166122" cy="2502380"/>
          </a:xfrm>
          <a:prstGeom prst="roundRect">
            <a:avLst>
              <a:gd name="adj" fmla="val 439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56076" y="5372219"/>
            <a:ext cx="316337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Adminisztratív Funkciók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56076" y="5852636"/>
            <a:ext cx="470654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Speciális adminisztratív funkciók is elérhetők, mint például az összes fiók törlése, amely lehetővé teszi a rendszer teljes felülvizsgálatát és újraindítását.</a:t>
            </a:r>
            <a:endParaRPr lang="en-US" sz="1750" dirty="0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4F7D0087-8F6B-C043-7754-C48F8FF80D6D}"/>
              </a:ext>
            </a:extLst>
          </p:cNvPr>
          <p:cNvSpPr/>
          <p:nvPr/>
        </p:nvSpPr>
        <p:spPr>
          <a:xfrm>
            <a:off x="136768" y="7102548"/>
            <a:ext cx="464288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SL</a:t>
            </a:r>
            <a:endParaRPr lang="en-US" sz="20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825222"/>
            <a:ext cx="835259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 </a:t>
            </a:r>
            <a:r>
              <a:rPr lang="en-US" sz="4374" dirty="0" err="1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Játék</a:t>
            </a: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4374" dirty="0" err="1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Elindítás</a:t>
            </a:r>
            <a:r>
              <a:rPr lang="hu-HU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1852851"/>
            <a:ext cx="44410" cy="5551408"/>
          </a:xfrm>
          <a:prstGeom prst="roundRect">
            <a:avLst>
              <a:gd name="adj" fmla="val 225151"/>
            </a:avLst>
          </a:prstGeom>
          <a:solidFill>
            <a:srgbClr val="56565B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33047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6565B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210276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75299" y="2144435"/>
            <a:ext cx="9739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207502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Fiók Kiválasztása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2555438"/>
            <a:ext cx="775108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játékosnak először ki kell választania egy fiókot, vagy létre kell hoznia egy újat, hogy elindíthassa a játékot. Ez biztosítja, hogy a játékos adatai és előrehaladása mentve legyenek.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47716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6565B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424946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28627" y="4291132"/>
            <a:ext cx="190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42217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Játék Indítása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702135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Miután a fiók ki van választva, a játék a Jatek osztály Foresz metódusával indul el. Ez elindítja a játék fő futását, és a játékos elmerülhet a kalandban.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290608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6565B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606290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26484" y="6104573"/>
            <a:ext cx="19502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60351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Élmény Elmélyítése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515576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játékos a fiókjához kapcsolódó adatokkal és előrehaladással játszhat, ami személyre szabott és motiváló játékélményt biztosít számára.</a:t>
            </a:r>
            <a:endParaRPr lang="en-US" sz="1750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79B461BF-689A-C564-B40B-0D85931DC94F}"/>
              </a:ext>
            </a:extLst>
          </p:cNvPr>
          <p:cNvSpPr/>
          <p:nvPr/>
        </p:nvSpPr>
        <p:spPr>
          <a:xfrm>
            <a:off x="14029344" y="7102548"/>
            <a:ext cx="464288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SL</a:t>
            </a:r>
            <a:endParaRPr lang="en-US" sz="20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61532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Fiókok Összesítése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754041"/>
            <a:ext cx="10554414" cy="1860113"/>
          </a:xfrm>
          <a:prstGeom prst="roundRect">
            <a:avLst>
              <a:gd name="adj" fmla="val 537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045613" y="3761661"/>
            <a:ext cx="10539174" cy="6149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2268141" y="3902512"/>
            <a:ext cx="165961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Név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379714" y="3902512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Jelszó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487478" y="3902512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Pisztoly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595241" y="3902512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AK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703004" y="3902512"/>
            <a:ext cx="165961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Kötszer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2045613" y="4376618"/>
            <a:ext cx="10539174" cy="61495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2268141" y="4517469"/>
            <a:ext cx="165961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Koktél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4379714" y="4517469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Joint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6487478" y="4517469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Életerő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8595241" y="4517469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Üveg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703004" y="4517469"/>
            <a:ext cx="165961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Fémcső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2045613" y="4991576"/>
            <a:ext cx="10539174" cy="6149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2268141" y="5132427"/>
            <a:ext cx="165961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Kés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4379714" y="5132427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6487478" y="5132427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8595241" y="5132427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703004" y="5132427"/>
            <a:ext cx="165961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25" name="Text 2">
            <a:extLst>
              <a:ext uri="{FF2B5EF4-FFF2-40B4-BE49-F238E27FC236}">
                <a16:creationId xmlns:a16="http://schemas.microsoft.com/office/drawing/2014/main" id="{3D8DD17A-5886-48DF-D47E-895E99A7C93F}"/>
              </a:ext>
            </a:extLst>
          </p:cNvPr>
          <p:cNvSpPr/>
          <p:nvPr/>
        </p:nvSpPr>
        <p:spPr>
          <a:xfrm>
            <a:off x="136768" y="7102548"/>
            <a:ext cx="464288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SL</a:t>
            </a:r>
            <a:endParaRPr lang="en-US" sz="2000" b="1" dirty="0"/>
          </a:p>
        </p:txBody>
      </p:sp>
      <p:sp>
        <p:nvSpPr>
          <p:cNvPr id="26" name="Text 12">
            <a:extLst>
              <a:ext uri="{FF2B5EF4-FFF2-40B4-BE49-F238E27FC236}">
                <a16:creationId xmlns:a16="http://schemas.microsoft.com/office/drawing/2014/main" id="{6D739E94-19C8-3162-CA28-9A48BE98D622}"/>
              </a:ext>
            </a:extLst>
          </p:cNvPr>
          <p:cNvSpPr/>
          <p:nvPr/>
        </p:nvSpPr>
        <p:spPr>
          <a:xfrm>
            <a:off x="4379714" y="5096935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Mellény</a:t>
            </a:r>
            <a:endParaRPr lang="en-US" sz="1750" dirty="0"/>
          </a:p>
        </p:txBody>
      </p:sp>
      <p:sp>
        <p:nvSpPr>
          <p:cNvPr id="27" name="Text 13">
            <a:extLst>
              <a:ext uri="{FF2B5EF4-FFF2-40B4-BE49-F238E27FC236}">
                <a16:creationId xmlns:a16="http://schemas.microsoft.com/office/drawing/2014/main" id="{D3B2A185-8F08-A1FC-532D-770B9605AE9C}"/>
              </a:ext>
            </a:extLst>
          </p:cNvPr>
          <p:cNvSpPr/>
          <p:nvPr/>
        </p:nvSpPr>
        <p:spPr>
          <a:xfrm>
            <a:off x="6487478" y="5043607"/>
            <a:ext cx="16558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Sisak</a:t>
            </a:r>
            <a:endParaRPr lang="en-US" sz="1750" dirty="0"/>
          </a:p>
        </p:txBody>
      </p:sp>
      <p:sp>
        <p:nvSpPr>
          <p:cNvPr id="28" name="Text 14">
            <a:extLst>
              <a:ext uri="{FF2B5EF4-FFF2-40B4-BE49-F238E27FC236}">
                <a16:creationId xmlns:a16="http://schemas.microsoft.com/office/drawing/2014/main" id="{F46853F5-BD9A-1A41-8B9C-D636C34D2086}"/>
              </a:ext>
            </a:extLst>
          </p:cNvPr>
          <p:cNvSpPr/>
          <p:nvPr/>
        </p:nvSpPr>
        <p:spPr>
          <a:xfrm>
            <a:off x="8595240" y="5043607"/>
            <a:ext cx="177150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hu-HU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Létrehozás ideje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982147"/>
            <a:ext cx="574762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Animáció a Konzolon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7293054" y="2009775"/>
            <a:ext cx="44410" cy="5237678"/>
          </a:xfrm>
          <a:prstGeom prst="roundRect">
            <a:avLst>
              <a:gd name="adj" fmla="val 225151"/>
            </a:avLst>
          </a:prstGeom>
          <a:solidFill>
            <a:srgbClr val="56565B"/>
          </a:solidFill>
          <a:ln/>
        </p:spPr>
      </p:sp>
      <p:sp>
        <p:nvSpPr>
          <p:cNvPr id="8" name="Shape 5"/>
          <p:cNvSpPr/>
          <p:nvPr/>
        </p:nvSpPr>
        <p:spPr>
          <a:xfrm>
            <a:off x="6287631" y="248739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6565B"/>
          </a:solidFill>
          <a:ln/>
        </p:spPr>
      </p:sp>
      <p:sp>
        <p:nvSpPr>
          <p:cNvPr id="9" name="Shape 6"/>
          <p:cNvSpPr/>
          <p:nvPr/>
        </p:nvSpPr>
        <p:spPr>
          <a:xfrm>
            <a:off x="7065228" y="22596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266444" y="2301359"/>
            <a:ext cx="9739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3315653" y="223194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Anim</a:t>
            </a:r>
            <a:r>
              <a:rPr lang="hu-HU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á</a:t>
            </a: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ci Osztály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2037993" y="2712363"/>
            <a:ext cx="4055150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Az Animacio osztály felelős az animációk lejátszásáért a konzolon. Két fő metódusa a Pisztolykiiratasa és az Akkiiratasa, amelyek a pisztoly és az AK-47 fegyverek animációját kezelik.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565172" y="359824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6565B"/>
          </a:solidFill>
          <a:ln/>
        </p:spPr>
      </p:sp>
      <p:sp>
        <p:nvSpPr>
          <p:cNvPr id="14" name="Shape 11"/>
          <p:cNvSpPr/>
          <p:nvPr/>
        </p:nvSpPr>
        <p:spPr>
          <a:xfrm>
            <a:off x="7065228" y="33705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219771" y="3412212"/>
            <a:ext cx="190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8537258" y="334279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Ascii Osztály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8537258" y="3823216"/>
            <a:ext cx="4055150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Az Ascii osztály az ASCII grafikák megjelenítéséért felelős. A PisztolyKiir és az AkKiir metódusok különböző ASCII grafikákat jelenítenek meg a konzolon, hogy animációs hatást keltsenek.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6287631" y="530060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6565B"/>
          </a:solidFill>
          <a:ln/>
        </p:spPr>
      </p:sp>
      <p:sp>
        <p:nvSpPr>
          <p:cNvPr id="19" name="Shape 16"/>
          <p:cNvSpPr/>
          <p:nvPr/>
        </p:nvSpPr>
        <p:spPr>
          <a:xfrm>
            <a:off x="7065228" y="507289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217628" y="5114568"/>
            <a:ext cx="19502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3315653" y="50451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KeyListener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2037993" y="5525572"/>
            <a:ext cx="4055150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KeyListener metódus egy külön szálon fut, és figyeli a felhasználói billentyűzet inputokat. Ha bármilyen billentyűleütést érzékel, leállítja az animációs ciklust.</a:t>
            </a:r>
            <a:endParaRPr lang="en-US" sz="1750" dirty="0"/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92E72A4C-D78A-06E4-F9A6-31CEFA5A0BFC}"/>
              </a:ext>
            </a:extLst>
          </p:cNvPr>
          <p:cNvSpPr/>
          <p:nvPr/>
        </p:nvSpPr>
        <p:spPr>
          <a:xfrm>
            <a:off x="136768" y="7102548"/>
            <a:ext cx="464288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SL</a:t>
            </a:r>
            <a:endParaRPr lang="en-US" sz="20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14812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Összegzés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286833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601408"/>
            <a:ext cx="308062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Strukturált Adattárolás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081826"/>
            <a:ext cx="3295888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bemutatott osztályrendszer strukturált módon tárolja a felhasználói fiókok és kihívások adatait, biztosítva azok könnyű hozzáférhetőségét és feldolgozását.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286833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601528"/>
            <a:ext cx="299597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Hatékony Adatkezelés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081945"/>
            <a:ext cx="3296007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különböző metódusok lehetővé teszik a fiókok és kihívások adatainak összesítését és nyomon követését, támogatva a felhasználói élményt és a teljesítmény mérését.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286833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601528"/>
            <a:ext cx="27965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Motivációs Kihívások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081945"/>
            <a:ext cx="329600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rendszer alkalmas arra, hogy a kihívások motivációs célokat szolgáljanak, és nyomon kövessék a felhasználók előrehaladását és teljesítményét.</a:t>
            </a:r>
            <a:endParaRPr lang="en-US" sz="175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6C94264F-01B4-28A8-424E-B020D9E73BF6}"/>
              </a:ext>
            </a:extLst>
          </p:cNvPr>
          <p:cNvSpPr/>
          <p:nvPr/>
        </p:nvSpPr>
        <p:spPr>
          <a:xfrm>
            <a:off x="136768" y="7102548"/>
            <a:ext cx="464288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SL</a:t>
            </a:r>
            <a:endParaRPr lang="en-US" sz="20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72245"/>
            <a:ext cx="1007102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Rangok és Kihívások - Motiváló Célok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022044"/>
            <a:ext cx="29943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Rangok Megjelenítése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3591401"/>
            <a:ext cx="3156347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játékosok rangja az elért kihívások száma alapján kerül meghatározásra, és különböző színekkel jelölve jelenik meg. Ez motiválja a játékosokat, hogy minél több kihívást teljesítsenek.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022044"/>
            <a:ext cx="29601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Kihívások Böngészése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3591401"/>
            <a:ext cx="3156347" cy="26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játékosok megtekinthetik az összes elérhető kihívást, amelyek különböző nehézségi szintekkel és jutalmakkal rendelkeznek. Ez ösztönzi a játékosokat, hogy felfedezzék és teljesítsék a különböző kihívásokat.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0220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Egyéni Előrehaladás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3591401"/>
            <a:ext cx="315634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fiókrendszer lehetővé teszi, hogy minden játékos saját tempóban haladjon előre, és egyéni célokat tűzzön ki maga elé. Ez biztosítja, hogy a játékélmény személyre szabott és motiváló legyen.</a:t>
            </a:r>
            <a:endParaRPr lang="en-US" sz="175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A6520FA0-41F1-3B08-988B-1BE88EDDB52A}"/>
              </a:ext>
            </a:extLst>
          </p:cNvPr>
          <p:cNvSpPr/>
          <p:nvPr/>
        </p:nvSpPr>
        <p:spPr>
          <a:xfrm>
            <a:off x="136767" y="7102548"/>
            <a:ext cx="1511280" cy="1031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hu-HU" sz="2000" b="1" dirty="0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SL-</a:t>
            </a:r>
            <a:r>
              <a:rPr lang="hu-HU" sz="2000" b="1" dirty="0" err="1">
                <a:solidFill>
                  <a:srgbClr val="F2F2F3"/>
                </a:solidFill>
                <a:latin typeface="Poppins" pitchFamily="34" charset="0"/>
                <a:cs typeface="Poppins" pitchFamily="34" charset="-120"/>
              </a:rPr>
              <a:t>Benyo</a:t>
            </a:r>
            <a:endParaRPr lang="en-US" sz="20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697</Words>
  <Application>Microsoft Office PowerPoint</Application>
  <PresentationFormat>Egyéni</PresentationFormat>
  <Paragraphs>101</Paragraphs>
  <Slides>10</Slides>
  <Notes>10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Poppins</vt:lpstr>
      <vt:lpstr>Roboto</vt:lpstr>
      <vt:lpstr>Office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Péter Szomor</cp:lastModifiedBy>
  <cp:revision>2</cp:revision>
  <dcterms:created xsi:type="dcterms:W3CDTF">2024-06-05T20:32:39Z</dcterms:created>
  <dcterms:modified xsi:type="dcterms:W3CDTF">2024-06-05T21:04:49Z</dcterms:modified>
</cp:coreProperties>
</file>